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61"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7" autoAdjust="0"/>
    <p:restoredTop sz="94660"/>
  </p:normalViewPr>
  <p:slideViewPr>
    <p:cSldViewPr snapToGrid="0">
      <p:cViewPr varScale="1">
        <p:scale>
          <a:sx n="65" d="100"/>
          <a:sy n="65" d="100"/>
        </p:scale>
        <p:origin x="102" y="4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869960BE-46B0-4F04-9F89-E040D2FA3E2C}"/>
              </a:ext>
            </a:extLst>
          </p:cNvPr>
          <p:cNvSpPr txBox="1"/>
          <p:nvPr userDrawn="1"/>
        </p:nvSpPr>
        <p:spPr>
          <a:xfrm>
            <a:off x="10586720" y="6429985"/>
            <a:ext cx="1605280" cy="369332"/>
          </a:xfrm>
          <a:prstGeom prst="rect">
            <a:avLst/>
          </a:prstGeom>
          <a:noFill/>
        </p:spPr>
        <p:txBody>
          <a:bodyPr wrap="square" rtlCol="0">
            <a:spAutoFit/>
          </a:bodyPr>
          <a:lstStyle/>
          <a:p>
            <a:r>
              <a:rPr lang="en-US" dirty="0">
                <a:solidFill>
                  <a:schemeClr val="bg1"/>
                </a:solidFill>
              </a:rPr>
              <a:t>Project Stake</a:t>
            </a:r>
          </a:p>
        </p:txBody>
      </p:sp>
    </p:spTree>
    <p:extLst>
      <p:ext uri="{BB962C8B-B14F-4D97-AF65-F5344CB8AC3E}">
        <p14:creationId xmlns:p14="http://schemas.microsoft.com/office/powerpoint/2010/main" val="3646061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BD323-4126-4766-A766-9DDEAF249BC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C3C8B3-616C-4141-9080-EA96DB2A34E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A33C4D-866A-46F5-99E9-31638B979C0B}"/>
              </a:ext>
            </a:extLst>
          </p:cNvPr>
          <p:cNvSpPr>
            <a:spLocks noGrp="1"/>
          </p:cNvSpPr>
          <p:nvPr>
            <p:ph type="dt" sz="half" idx="10"/>
          </p:nvPr>
        </p:nvSpPr>
        <p:spPr>
          <a:xfrm>
            <a:off x="838200" y="6356350"/>
            <a:ext cx="2743200" cy="365125"/>
          </a:xfrm>
          <a:prstGeom prst="rect">
            <a:avLst/>
          </a:prstGeom>
        </p:spPr>
        <p:txBody>
          <a:bodyPr/>
          <a:lstStyle/>
          <a:p>
            <a:fld id="{DFEC7049-E865-4385-A62E-F784E35B7595}" type="datetimeFigureOut">
              <a:rPr lang="en-US" smtClean="0"/>
              <a:t>9/1/2022</a:t>
            </a:fld>
            <a:endParaRPr lang="en-US"/>
          </a:p>
        </p:txBody>
      </p:sp>
      <p:sp>
        <p:nvSpPr>
          <p:cNvPr id="5" name="Footer Placeholder 4">
            <a:extLst>
              <a:ext uri="{FF2B5EF4-FFF2-40B4-BE49-F238E27FC236}">
                <a16:creationId xmlns:a16="http://schemas.microsoft.com/office/drawing/2014/main" id="{13EF87BF-D591-4086-92F1-138AD144F97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23A8CEF-7847-4D46-82C7-4B503367DA58}"/>
              </a:ext>
            </a:extLst>
          </p:cNvPr>
          <p:cNvSpPr>
            <a:spLocks noGrp="1"/>
          </p:cNvSpPr>
          <p:nvPr>
            <p:ph type="sldNum" sz="quarter" idx="12"/>
          </p:nvPr>
        </p:nvSpPr>
        <p:spPr>
          <a:xfrm>
            <a:off x="8610600" y="6356350"/>
            <a:ext cx="2743200" cy="365125"/>
          </a:xfrm>
          <a:prstGeom prst="rect">
            <a:avLst/>
          </a:prstGeom>
        </p:spPr>
        <p:txBody>
          <a:bodyPr/>
          <a:lstStyle/>
          <a:p>
            <a:fld id="{B13D3594-A90D-4CAF-9516-FC7E9D7B6FF4}" type="slidenum">
              <a:rPr lang="en-US" smtClean="0"/>
              <a:t>‹#›</a:t>
            </a:fld>
            <a:endParaRPr lang="en-US"/>
          </a:p>
        </p:txBody>
      </p:sp>
    </p:spTree>
    <p:extLst>
      <p:ext uri="{BB962C8B-B14F-4D97-AF65-F5344CB8AC3E}">
        <p14:creationId xmlns:p14="http://schemas.microsoft.com/office/powerpoint/2010/main" val="4254118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98D508-3A7A-4E2E-8A64-5092FC66E0C1}"/>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E3F33FE-E649-420A-8310-34463BF7704A}"/>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0B47EA-41D4-46F2-9713-3A666A9C8B6E}"/>
              </a:ext>
            </a:extLst>
          </p:cNvPr>
          <p:cNvSpPr>
            <a:spLocks noGrp="1"/>
          </p:cNvSpPr>
          <p:nvPr>
            <p:ph type="dt" sz="half" idx="10"/>
          </p:nvPr>
        </p:nvSpPr>
        <p:spPr>
          <a:xfrm>
            <a:off x="838200" y="6356350"/>
            <a:ext cx="2743200" cy="365125"/>
          </a:xfrm>
          <a:prstGeom prst="rect">
            <a:avLst/>
          </a:prstGeom>
        </p:spPr>
        <p:txBody>
          <a:bodyPr/>
          <a:lstStyle/>
          <a:p>
            <a:fld id="{DFEC7049-E865-4385-A62E-F784E35B7595}" type="datetimeFigureOut">
              <a:rPr lang="en-US" smtClean="0"/>
              <a:t>9/1/2022</a:t>
            </a:fld>
            <a:endParaRPr lang="en-US"/>
          </a:p>
        </p:txBody>
      </p:sp>
      <p:sp>
        <p:nvSpPr>
          <p:cNvPr id="5" name="Footer Placeholder 4">
            <a:extLst>
              <a:ext uri="{FF2B5EF4-FFF2-40B4-BE49-F238E27FC236}">
                <a16:creationId xmlns:a16="http://schemas.microsoft.com/office/drawing/2014/main" id="{93E7450E-CA5A-45EE-A8F4-11310A45E8A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E4743B9-D159-49BF-8FAA-420CCB5713E7}"/>
              </a:ext>
            </a:extLst>
          </p:cNvPr>
          <p:cNvSpPr>
            <a:spLocks noGrp="1"/>
          </p:cNvSpPr>
          <p:nvPr>
            <p:ph type="sldNum" sz="quarter" idx="12"/>
          </p:nvPr>
        </p:nvSpPr>
        <p:spPr>
          <a:xfrm>
            <a:off x="8610600" y="6356350"/>
            <a:ext cx="2743200" cy="365125"/>
          </a:xfrm>
          <a:prstGeom prst="rect">
            <a:avLst/>
          </a:prstGeom>
        </p:spPr>
        <p:txBody>
          <a:bodyPr/>
          <a:lstStyle/>
          <a:p>
            <a:fld id="{B13D3594-A90D-4CAF-9516-FC7E9D7B6FF4}" type="slidenum">
              <a:rPr lang="en-US" smtClean="0"/>
              <a:t>‹#›</a:t>
            </a:fld>
            <a:endParaRPr lang="en-US"/>
          </a:p>
        </p:txBody>
      </p:sp>
    </p:spTree>
    <p:extLst>
      <p:ext uri="{BB962C8B-B14F-4D97-AF65-F5344CB8AC3E}">
        <p14:creationId xmlns:p14="http://schemas.microsoft.com/office/powerpoint/2010/main" val="1466557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84644-F9F9-4289-928F-814D89C8E0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8A3D221-3880-42B2-8EA4-768D28E6A2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BDD894A-3B69-49E9-85BE-A796D4271269}"/>
              </a:ext>
            </a:extLst>
          </p:cNvPr>
          <p:cNvSpPr>
            <a:spLocks noGrp="1"/>
          </p:cNvSpPr>
          <p:nvPr>
            <p:ph type="dt" sz="half" idx="10"/>
          </p:nvPr>
        </p:nvSpPr>
        <p:spPr/>
        <p:txBody>
          <a:bodyPr/>
          <a:lstStyle/>
          <a:p>
            <a:fld id="{D87C6144-3B5C-45B1-80F2-8624EAE6B9C8}" type="datetimeFigureOut">
              <a:rPr lang="en-US" smtClean="0"/>
              <a:t>9/1/2022</a:t>
            </a:fld>
            <a:endParaRPr lang="en-US"/>
          </a:p>
        </p:txBody>
      </p:sp>
      <p:sp>
        <p:nvSpPr>
          <p:cNvPr id="5" name="Footer Placeholder 4">
            <a:extLst>
              <a:ext uri="{FF2B5EF4-FFF2-40B4-BE49-F238E27FC236}">
                <a16:creationId xmlns:a16="http://schemas.microsoft.com/office/drawing/2014/main" id="{D155C797-E965-4838-BE3B-FF4F87E335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FA0D4B-66A2-4A62-B29D-1790D24B383F}"/>
              </a:ext>
            </a:extLst>
          </p:cNvPr>
          <p:cNvSpPr>
            <a:spLocks noGrp="1"/>
          </p:cNvSpPr>
          <p:nvPr>
            <p:ph type="sldNum" sz="quarter" idx="12"/>
          </p:nvPr>
        </p:nvSpPr>
        <p:spPr/>
        <p:txBody>
          <a:bodyPr/>
          <a:lstStyle/>
          <a:p>
            <a:fld id="{327B82E6-D26E-4418-97CB-74EC09CA2C4C}" type="slidenum">
              <a:rPr lang="en-US" smtClean="0"/>
              <a:t>‹#›</a:t>
            </a:fld>
            <a:endParaRPr lang="en-US"/>
          </a:p>
        </p:txBody>
      </p:sp>
    </p:spTree>
    <p:extLst>
      <p:ext uri="{BB962C8B-B14F-4D97-AF65-F5344CB8AC3E}">
        <p14:creationId xmlns:p14="http://schemas.microsoft.com/office/powerpoint/2010/main" val="22277341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ADF3E-BAA0-4F89-87B2-606561FFAE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C114C9-1293-43E5-A3B8-693073BE1A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3EF4FA-2EFF-4C94-8F65-28348457F132}"/>
              </a:ext>
            </a:extLst>
          </p:cNvPr>
          <p:cNvSpPr>
            <a:spLocks noGrp="1"/>
          </p:cNvSpPr>
          <p:nvPr>
            <p:ph type="dt" sz="half" idx="10"/>
          </p:nvPr>
        </p:nvSpPr>
        <p:spPr/>
        <p:txBody>
          <a:bodyPr/>
          <a:lstStyle/>
          <a:p>
            <a:fld id="{D87C6144-3B5C-45B1-80F2-8624EAE6B9C8}" type="datetimeFigureOut">
              <a:rPr lang="en-US" smtClean="0"/>
              <a:t>9/1/2022</a:t>
            </a:fld>
            <a:endParaRPr lang="en-US"/>
          </a:p>
        </p:txBody>
      </p:sp>
      <p:sp>
        <p:nvSpPr>
          <p:cNvPr id="5" name="Footer Placeholder 4">
            <a:extLst>
              <a:ext uri="{FF2B5EF4-FFF2-40B4-BE49-F238E27FC236}">
                <a16:creationId xmlns:a16="http://schemas.microsoft.com/office/drawing/2014/main" id="{B1CF3E1C-254C-4786-BFB7-A45E9938D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31D94E-4DFC-48D2-B681-24454BB561C1}"/>
              </a:ext>
            </a:extLst>
          </p:cNvPr>
          <p:cNvSpPr>
            <a:spLocks noGrp="1"/>
          </p:cNvSpPr>
          <p:nvPr>
            <p:ph type="sldNum" sz="quarter" idx="12"/>
          </p:nvPr>
        </p:nvSpPr>
        <p:spPr/>
        <p:txBody>
          <a:bodyPr/>
          <a:lstStyle/>
          <a:p>
            <a:fld id="{327B82E6-D26E-4418-97CB-74EC09CA2C4C}" type="slidenum">
              <a:rPr lang="en-US" smtClean="0"/>
              <a:t>‹#›</a:t>
            </a:fld>
            <a:endParaRPr lang="en-US"/>
          </a:p>
        </p:txBody>
      </p:sp>
    </p:spTree>
    <p:extLst>
      <p:ext uri="{BB962C8B-B14F-4D97-AF65-F5344CB8AC3E}">
        <p14:creationId xmlns:p14="http://schemas.microsoft.com/office/powerpoint/2010/main" val="35081481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2C89-7858-4C92-9178-E0C79F3774A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845ED64-2445-4FEE-8025-7711F9CD27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0E8147-4EF7-42F7-8441-D7902B808F56}"/>
              </a:ext>
            </a:extLst>
          </p:cNvPr>
          <p:cNvSpPr>
            <a:spLocks noGrp="1"/>
          </p:cNvSpPr>
          <p:nvPr>
            <p:ph type="dt" sz="half" idx="10"/>
          </p:nvPr>
        </p:nvSpPr>
        <p:spPr/>
        <p:txBody>
          <a:bodyPr/>
          <a:lstStyle/>
          <a:p>
            <a:fld id="{D87C6144-3B5C-45B1-80F2-8624EAE6B9C8}" type="datetimeFigureOut">
              <a:rPr lang="en-US" smtClean="0"/>
              <a:t>9/1/2022</a:t>
            </a:fld>
            <a:endParaRPr lang="en-US"/>
          </a:p>
        </p:txBody>
      </p:sp>
      <p:sp>
        <p:nvSpPr>
          <p:cNvPr id="5" name="Footer Placeholder 4">
            <a:extLst>
              <a:ext uri="{FF2B5EF4-FFF2-40B4-BE49-F238E27FC236}">
                <a16:creationId xmlns:a16="http://schemas.microsoft.com/office/drawing/2014/main" id="{15601BDC-741D-444F-86AE-4D3025D2B2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3701D6-FD96-4F45-9E13-73B2D0C32335}"/>
              </a:ext>
            </a:extLst>
          </p:cNvPr>
          <p:cNvSpPr>
            <a:spLocks noGrp="1"/>
          </p:cNvSpPr>
          <p:nvPr>
            <p:ph type="sldNum" sz="quarter" idx="12"/>
          </p:nvPr>
        </p:nvSpPr>
        <p:spPr/>
        <p:txBody>
          <a:bodyPr/>
          <a:lstStyle/>
          <a:p>
            <a:fld id="{327B82E6-D26E-4418-97CB-74EC09CA2C4C}" type="slidenum">
              <a:rPr lang="en-US" smtClean="0"/>
              <a:t>‹#›</a:t>
            </a:fld>
            <a:endParaRPr lang="en-US"/>
          </a:p>
        </p:txBody>
      </p:sp>
    </p:spTree>
    <p:extLst>
      <p:ext uri="{BB962C8B-B14F-4D97-AF65-F5344CB8AC3E}">
        <p14:creationId xmlns:p14="http://schemas.microsoft.com/office/powerpoint/2010/main" val="9073507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CC7E7-D097-42A2-BAAB-DF1F7D32CD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653FF9-C4B9-4F61-8B1E-582625874A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83E6B64-7423-4D77-B6CF-1333EB7007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1D012A8-61FC-4E5A-B901-2FD5AAA1D002}"/>
              </a:ext>
            </a:extLst>
          </p:cNvPr>
          <p:cNvSpPr>
            <a:spLocks noGrp="1"/>
          </p:cNvSpPr>
          <p:nvPr>
            <p:ph type="dt" sz="half" idx="10"/>
          </p:nvPr>
        </p:nvSpPr>
        <p:spPr/>
        <p:txBody>
          <a:bodyPr/>
          <a:lstStyle/>
          <a:p>
            <a:fld id="{D87C6144-3B5C-45B1-80F2-8624EAE6B9C8}" type="datetimeFigureOut">
              <a:rPr lang="en-US" smtClean="0"/>
              <a:t>9/1/2022</a:t>
            </a:fld>
            <a:endParaRPr lang="en-US"/>
          </a:p>
        </p:txBody>
      </p:sp>
      <p:sp>
        <p:nvSpPr>
          <p:cNvPr id="6" name="Footer Placeholder 5">
            <a:extLst>
              <a:ext uri="{FF2B5EF4-FFF2-40B4-BE49-F238E27FC236}">
                <a16:creationId xmlns:a16="http://schemas.microsoft.com/office/drawing/2014/main" id="{BE1F202E-5872-4BCE-92E1-8367BA2EAB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D96246-0E58-40EC-AF0F-F6979979286E}"/>
              </a:ext>
            </a:extLst>
          </p:cNvPr>
          <p:cNvSpPr>
            <a:spLocks noGrp="1"/>
          </p:cNvSpPr>
          <p:nvPr>
            <p:ph type="sldNum" sz="quarter" idx="12"/>
          </p:nvPr>
        </p:nvSpPr>
        <p:spPr/>
        <p:txBody>
          <a:bodyPr/>
          <a:lstStyle/>
          <a:p>
            <a:fld id="{327B82E6-D26E-4418-97CB-74EC09CA2C4C}" type="slidenum">
              <a:rPr lang="en-US" smtClean="0"/>
              <a:t>‹#›</a:t>
            </a:fld>
            <a:endParaRPr lang="en-US"/>
          </a:p>
        </p:txBody>
      </p:sp>
    </p:spTree>
    <p:extLst>
      <p:ext uri="{BB962C8B-B14F-4D97-AF65-F5344CB8AC3E}">
        <p14:creationId xmlns:p14="http://schemas.microsoft.com/office/powerpoint/2010/main" val="3710160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628E6-62E7-4340-99FF-D9C8171FEA2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81AD97B-B4B5-4944-8AB0-544E77F0B3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1415FF-20D4-4FA3-9924-B9CCAC87B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78C0DA9-5F47-4080-8867-402F87DAAC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DCB840-DC74-4259-9AFE-97D2AE5FBF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C951857-4ABA-4F55-AA8F-28A6CB17691F}"/>
              </a:ext>
            </a:extLst>
          </p:cNvPr>
          <p:cNvSpPr>
            <a:spLocks noGrp="1"/>
          </p:cNvSpPr>
          <p:nvPr>
            <p:ph type="dt" sz="half" idx="10"/>
          </p:nvPr>
        </p:nvSpPr>
        <p:spPr/>
        <p:txBody>
          <a:bodyPr/>
          <a:lstStyle/>
          <a:p>
            <a:fld id="{D87C6144-3B5C-45B1-80F2-8624EAE6B9C8}" type="datetimeFigureOut">
              <a:rPr lang="en-US" smtClean="0"/>
              <a:t>9/1/2022</a:t>
            </a:fld>
            <a:endParaRPr lang="en-US"/>
          </a:p>
        </p:txBody>
      </p:sp>
      <p:sp>
        <p:nvSpPr>
          <p:cNvPr id="8" name="Footer Placeholder 7">
            <a:extLst>
              <a:ext uri="{FF2B5EF4-FFF2-40B4-BE49-F238E27FC236}">
                <a16:creationId xmlns:a16="http://schemas.microsoft.com/office/drawing/2014/main" id="{175EDBDC-4D0E-4B30-BDFC-BEBAC1EA78A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64A4FC-62E3-4F68-B001-C62CD4E7D977}"/>
              </a:ext>
            </a:extLst>
          </p:cNvPr>
          <p:cNvSpPr>
            <a:spLocks noGrp="1"/>
          </p:cNvSpPr>
          <p:nvPr>
            <p:ph type="sldNum" sz="quarter" idx="12"/>
          </p:nvPr>
        </p:nvSpPr>
        <p:spPr/>
        <p:txBody>
          <a:bodyPr/>
          <a:lstStyle/>
          <a:p>
            <a:fld id="{327B82E6-D26E-4418-97CB-74EC09CA2C4C}" type="slidenum">
              <a:rPr lang="en-US" smtClean="0"/>
              <a:t>‹#›</a:t>
            </a:fld>
            <a:endParaRPr lang="en-US"/>
          </a:p>
        </p:txBody>
      </p:sp>
    </p:spTree>
    <p:extLst>
      <p:ext uri="{BB962C8B-B14F-4D97-AF65-F5344CB8AC3E}">
        <p14:creationId xmlns:p14="http://schemas.microsoft.com/office/powerpoint/2010/main" val="1517743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05471-0DE4-4AE6-A0A0-C8C395A33C3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5291716-7256-4635-90CF-A70BA39DB996}"/>
              </a:ext>
            </a:extLst>
          </p:cNvPr>
          <p:cNvSpPr>
            <a:spLocks noGrp="1"/>
          </p:cNvSpPr>
          <p:nvPr>
            <p:ph type="dt" sz="half" idx="10"/>
          </p:nvPr>
        </p:nvSpPr>
        <p:spPr/>
        <p:txBody>
          <a:bodyPr/>
          <a:lstStyle/>
          <a:p>
            <a:fld id="{D87C6144-3B5C-45B1-80F2-8624EAE6B9C8}" type="datetimeFigureOut">
              <a:rPr lang="en-US" smtClean="0"/>
              <a:t>9/1/2022</a:t>
            </a:fld>
            <a:endParaRPr lang="en-US"/>
          </a:p>
        </p:txBody>
      </p:sp>
      <p:sp>
        <p:nvSpPr>
          <p:cNvPr id="4" name="Footer Placeholder 3">
            <a:extLst>
              <a:ext uri="{FF2B5EF4-FFF2-40B4-BE49-F238E27FC236}">
                <a16:creationId xmlns:a16="http://schemas.microsoft.com/office/drawing/2014/main" id="{7FEE0E2D-99D6-4FE3-9451-E1D4102B3E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8CFAD2C-2A62-4F59-8844-6E508A42E6BD}"/>
              </a:ext>
            </a:extLst>
          </p:cNvPr>
          <p:cNvSpPr>
            <a:spLocks noGrp="1"/>
          </p:cNvSpPr>
          <p:nvPr>
            <p:ph type="sldNum" sz="quarter" idx="12"/>
          </p:nvPr>
        </p:nvSpPr>
        <p:spPr/>
        <p:txBody>
          <a:bodyPr/>
          <a:lstStyle/>
          <a:p>
            <a:fld id="{327B82E6-D26E-4418-97CB-74EC09CA2C4C}" type="slidenum">
              <a:rPr lang="en-US" smtClean="0"/>
              <a:t>‹#›</a:t>
            </a:fld>
            <a:endParaRPr lang="en-US"/>
          </a:p>
        </p:txBody>
      </p:sp>
    </p:spTree>
    <p:extLst>
      <p:ext uri="{BB962C8B-B14F-4D97-AF65-F5344CB8AC3E}">
        <p14:creationId xmlns:p14="http://schemas.microsoft.com/office/powerpoint/2010/main" val="3647642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29201E-32A8-4243-A552-2CDB58AA4ECE}"/>
              </a:ext>
            </a:extLst>
          </p:cNvPr>
          <p:cNvSpPr>
            <a:spLocks noGrp="1"/>
          </p:cNvSpPr>
          <p:nvPr>
            <p:ph type="dt" sz="half" idx="10"/>
          </p:nvPr>
        </p:nvSpPr>
        <p:spPr/>
        <p:txBody>
          <a:bodyPr/>
          <a:lstStyle/>
          <a:p>
            <a:fld id="{D87C6144-3B5C-45B1-80F2-8624EAE6B9C8}" type="datetimeFigureOut">
              <a:rPr lang="en-US" smtClean="0"/>
              <a:t>9/1/2022</a:t>
            </a:fld>
            <a:endParaRPr lang="en-US"/>
          </a:p>
        </p:txBody>
      </p:sp>
      <p:sp>
        <p:nvSpPr>
          <p:cNvPr id="3" name="Footer Placeholder 2">
            <a:extLst>
              <a:ext uri="{FF2B5EF4-FFF2-40B4-BE49-F238E27FC236}">
                <a16:creationId xmlns:a16="http://schemas.microsoft.com/office/drawing/2014/main" id="{28DB8A60-AF1C-4A32-BB33-584950E08C9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4B5A360-1266-4144-A6B3-C0A273CFF3BC}"/>
              </a:ext>
            </a:extLst>
          </p:cNvPr>
          <p:cNvSpPr>
            <a:spLocks noGrp="1"/>
          </p:cNvSpPr>
          <p:nvPr>
            <p:ph type="sldNum" sz="quarter" idx="12"/>
          </p:nvPr>
        </p:nvSpPr>
        <p:spPr/>
        <p:txBody>
          <a:bodyPr/>
          <a:lstStyle/>
          <a:p>
            <a:fld id="{327B82E6-D26E-4418-97CB-74EC09CA2C4C}" type="slidenum">
              <a:rPr lang="en-US" smtClean="0"/>
              <a:t>‹#›</a:t>
            </a:fld>
            <a:endParaRPr lang="en-US"/>
          </a:p>
        </p:txBody>
      </p:sp>
    </p:spTree>
    <p:extLst>
      <p:ext uri="{BB962C8B-B14F-4D97-AF65-F5344CB8AC3E}">
        <p14:creationId xmlns:p14="http://schemas.microsoft.com/office/powerpoint/2010/main" val="12414219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CA98C-BD60-4806-81C6-B5D1D07B60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B119A1-A188-4DE5-A3DF-6A1FB28C91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E382EC-7D08-4045-8C38-7BE2C0E72B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FB1B6E-02BE-426A-9DAA-1482E169F00E}"/>
              </a:ext>
            </a:extLst>
          </p:cNvPr>
          <p:cNvSpPr>
            <a:spLocks noGrp="1"/>
          </p:cNvSpPr>
          <p:nvPr>
            <p:ph type="dt" sz="half" idx="10"/>
          </p:nvPr>
        </p:nvSpPr>
        <p:spPr/>
        <p:txBody>
          <a:bodyPr/>
          <a:lstStyle/>
          <a:p>
            <a:fld id="{D87C6144-3B5C-45B1-80F2-8624EAE6B9C8}" type="datetimeFigureOut">
              <a:rPr lang="en-US" smtClean="0"/>
              <a:t>9/1/2022</a:t>
            </a:fld>
            <a:endParaRPr lang="en-US"/>
          </a:p>
        </p:txBody>
      </p:sp>
      <p:sp>
        <p:nvSpPr>
          <p:cNvPr id="6" name="Footer Placeholder 5">
            <a:extLst>
              <a:ext uri="{FF2B5EF4-FFF2-40B4-BE49-F238E27FC236}">
                <a16:creationId xmlns:a16="http://schemas.microsoft.com/office/drawing/2014/main" id="{E872400F-B4E6-46A9-B226-18E3CDC497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66175E-FD9F-4995-B0F4-A94820DAF7B8}"/>
              </a:ext>
            </a:extLst>
          </p:cNvPr>
          <p:cNvSpPr>
            <a:spLocks noGrp="1"/>
          </p:cNvSpPr>
          <p:nvPr>
            <p:ph type="sldNum" sz="quarter" idx="12"/>
          </p:nvPr>
        </p:nvSpPr>
        <p:spPr/>
        <p:txBody>
          <a:bodyPr/>
          <a:lstStyle/>
          <a:p>
            <a:fld id="{327B82E6-D26E-4418-97CB-74EC09CA2C4C}" type="slidenum">
              <a:rPr lang="en-US" smtClean="0"/>
              <a:t>‹#›</a:t>
            </a:fld>
            <a:endParaRPr lang="en-US"/>
          </a:p>
        </p:txBody>
      </p:sp>
    </p:spTree>
    <p:extLst>
      <p:ext uri="{BB962C8B-B14F-4D97-AF65-F5344CB8AC3E}">
        <p14:creationId xmlns:p14="http://schemas.microsoft.com/office/powerpoint/2010/main" val="3681797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4BC7B-1583-42D4-AC11-4D9D42BA8A61}"/>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E562D6-C8A5-4AF8-A1DB-630137DDFB61}"/>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5282D30-9146-45BA-9DFF-A7199325AC1B}"/>
              </a:ext>
            </a:extLst>
          </p:cNvPr>
          <p:cNvSpPr>
            <a:spLocks noGrp="1"/>
          </p:cNvSpPr>
          <p:nvPr>
            <p:ph type="dt" sz="half" idx="10"/>
          </p:nvPr>
        </p:nvSpPr>
        <p:spPr>
          <a:xfrm>
            <a:off x="838200" y="6356350"/>
            <a:ext cx="2743200" cy="365125"/>
          </a:xfrm>
          <a:prstGeom prst="rect">
            <a:avLst/>
          </a:prstGeom>
        </p:spPr>
        <p:txBody>
          <a:bodyPr/>
          <a:lstStyle/>
          <a:p>
            <a:fld id="{DFEC7049-E865-4385-A62E-F784E35B7595}" type="datetimeFigureOut">
              <a:rPr lang="en-US" smtClean="0"/>
              <a:t>9/1/2022</a:t>
            </a:fld>
            <a:endParaRPr lang="en-US"/>
          </a:p>
        </p:txBody>
      </p:sp>
      <p:sp>
        <p:nvSpPr>
          <p:cNvPr id="5" name="Footer Placeholder 4">
            <a:extLst>
              <a:ext uri="{FF2B5EF4-FFF2-40B4-BE49-F238E27FC236}">
                <a16:creationId xmlns:a16="http://schemas.microsoft.com/office/drawing/2014/main" id="{CCC36A19-A83F-4DB8-981D-017DFFEF867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C51CD2D-89FF-41A8-8800-8C59138E2836}"/>
              </a:ext>
            </a:extLst>
          </p:cNvPr>
          <p:cNvSpPr>
            <a:spLocks noGrp="1"/>
          </p:cNvSpPr>
          <p:nvPr>
            <p:ph type="sldNum" sz="quarter" idx="12"/>
          </p:nvPr>
        </p:nvSpPr>
        <p:spPr>
          <a:xfrm>
            <a:off x="8610600" y="6356350"/>
            <a:ext cx="2743200" cy="365125"/>
          </a:xfrm>
          <a:prstGeom prst="rect">
            <a:avLst/>
          </a:prstGeom>
        </p:spPr>
        <p:txBody>
          <a:bodyPr/>
          <a:lstStyle/>
          <a:p>
            <a:fld id="{B13D3594-A90D-4CAF-9516-FC7E9D7B6FF4}" type="slidenum">
              <a:rPr lang="en-US" smtClean="0"/>
              <a:t>‹#›</a:t>
            </a:fld>
            <a:endParaRPr lang="en-US"/>
          </a:p>
        </p:txBody>
      </p:sp>
    </p:spTree>
    <p:extLst>
      <p:ext uri="{BB962C8B-B14F-4D97-AF65-F5344CB8AC3E}">
        <p14:creationId xmlns:p14="http://schemas.microsoft.com/office/powerpoint/2010/main" val="35309617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3DD31-72AB-4861-8A66-EBB66A14BC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E582791-CA97-4209-B72C-4E9838A9D1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61062F-06E7-4145-906C-048FF6DF32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9A2FAE-4F54-4A2A-9BC9-6F5837EEF23C}"/>
              </a:ext>
            </a:extLst>
          </p:cNvPr>
          <p:cNvSpPr>
            <a:spLocks noGrp="1"/>
          </p:cNvSpPr>
          <p:nvPr>
            <p:ph type="dt" sz="half" idx="10"/>
          </p:nvPr>
        </p:nvSpPr>
        <p:spPr/>
        <p:txBody>
          <a:bodyPr/>
          <a:lstStyle/>
          <a:p>
            <a:fld id="{D87C6144-3B5C-45B1-80F2-8624EAE6B9C8}" type="datetimeFigureOut">
              <a:rPr lang="en-US" smtClean="0"/>
              <a:t>9/1/2022</a:t>
            </a:fld>
            <a:endParaRPr lang="en-US"/>
          </a:p>
        </p:txBody>
      </p:sp>
      <p:sp>
        <p:nvSpPr>
          <p:cNvPr id="6" name="Footer Placeholder 5">
            <a:extLst>
              <a:ext uri="{FF2B5EF4-FFF2-40B4-BE49-F238E27FC236}">
                <a16:creationId xmlns:a16="http://schemas.microsoft.com/office/drawing/2014/main" id="{4539294E-057D-4F4D-9F0C-0DA1863EC3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39E454-3EF5-4BC8-9311-4054F0B23D34}"/>
              </a:ext>
            </a:extLst>
          </p:cNvPr>
          <p:cNvSpPr>
            <a:spLocks noGrp="1"/>
          </p:cNvSpPr>
          <p:nvPr>
            <p:ph type="sldNum" sz="quarter" idx="12"/>
          </p:nvPr>
        </p:nvSpPr>
        <p:spPr/>
        <p:txBody>
          <a:bodyPr/>
          <a:lstStyle/>
          <a:p>
            <a:fld id="{327B82E6-D26E-4418-97CB-74EC09CA2C4C}" type="slidenum">
              <a:rPr lang="en-US" smtClean="0"/>
              <a:t>‹#›</a:t>
            </a:fld>
            <a:endParaRPr lang="en-US"/>
          </a:p>
        </p:txBody>
      </p:sp>
    </p:spTree>
    <p:extLst>
      <p:ext uri="{BB962C8B-B14F-4D97-AF65-F5344CB8AC3E}">
        <p14:creationId xmlns:p14="http://schemas.microsoft.com/office/powerpoint/2010/main" val="3448026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D4D22-6333-4FEE-AC63-A46770C209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78A669E-E8D6-4497-8FB2-EDE96A755E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02FFE8-E14B-4E8D-9AA6-25990052FCE0}"/>
              </a:ext>
            </a:extLst>
          </p:cNvPr>
          <p:cNvSpPr>
            <a:spLocks noGrp="1"/>
          </p:cNvSpPr>
          <p:nvPr>
            <p:ph type="dt" sz="half" idx="10"/>
          </p:nvPr>
        </p:nvSpPr>
        <p:spPr/>
        <p:txBody>
          <a:bodyPr/>
          <a:lstStyle/>
          <a:p>
            <a:fld id="{D87C6144-3B5C-45B1-80F2-8624EAE6B9C8}" type="datetimeFigureOut">
              <a:rPr lang="en-US" smtClean="0"/>
              <a:t>9/1/2022</a:t>
            </a:fld>
            <a:endParaRPr lang="en-US"/>
          </a:p>
        </p:txBody>
      </p:sp>
      <p:sp>
        <p:nvSpPr>
          <p:cNvPr id="5" name="Footer Placeholder 4">
            <a:extLst>
              <a:ext uri="{FF2B5EF4-FFF2-40B4-BE49-F238E27FC236}">
                <a16:creationId xmlns:a16="http://schemas.microsoft.com/office/drawing/2014/main" id="{3DBF593D-0473-46F9-BFC7-8404346140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1B0BE2-22A6-4BFD-A3AF-BA400B9BCA7B}"/>
              </a:ext>
            </a:extLst>
          </p:cNvPr>
          <p:cNvSpPr>
            <a:spLocks noGrp="1"/>
          </p:cNvSpPr>
          <p:nvPr>
            <p:ph type="sldNum" sz="quarter" idx="12"/>
          </p:nvPr>
        </p:nvSpPr>
        <p:spPr/>
        <p:txBody>
          <a:bodyPr/>
          <a:lstStyle/>
          <a:p>
            <a:fld id="{327B82E6-D26E-4418-97CB-74EC09CA2C4C}" type="slidenum">
              <a:rPr lang="en-US" smtClean="0"/>
              <a:t>‹#›</a:t>
            </a:fld>
            <a:endParaRPr lang="en-US"/>
          </a:p>
        </p:txBody>
      </p:sp>
    </p:spTree>
    <p:extLst>
      <p:ext uri="{BB962C8B-B14F-4D97-AF65-F5344CB8AC3E}">
        <p14:creationId xmlns:p14="http://schemas.microsoft.com/office/powerpoint/2010/main" val="11339951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454EA02-0EAC-4513-8DC0-1E05883A69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5C4DCEB-FFFF-4F1D-AF97-6DADB2883CA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BB7F6C-CCF2-4478-8845-9DB515CB5F63}"/>
              </a:ext>
            </a:extLst>
          </p:cNvPr>
          <p:cNvSpPr>
            <a:spLocks noGrp="1"/>
          </p:cNvSpPr>
          <p:nvPr>
            <p:ph type="dt" sz="half" idx="10"/>
          </p:nvPr>
        </p:nvSpPr>
        <p:spPr/>
        <p:txBody>
          <a:bodyPr/>
          <a:lstStyle/>
          <a:p>
            <a:fld id="{D87C6144-3B5C-45B1-80F2-8624EAE6B9C8}" type="datetimeFigureOut">
              <a:rPr lang="en-US" smtClean="0"/>
              <a:t>9/1/2022</a:t>
            </a:fld>
            <a:endParaRPr lang="en-US"/>
          </a:p>
        </p:txBody>
      </p:sp>
      <p:sp>
        <p:nvSpPr>
          <p:cNvPr id="5" name="Footer Placeholder 4">
            <a:extLst>
              <a:ext uri="{FF2B5EF4-FFF2-40B4-BE49-F238E27FC236}">
                <a16:creationId xmlns:a16="http://schemas.microsoft.com/office/drawing/2014/main" id="{F17EB17E-964E-4B6B-9559-5548275EDF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88AF99-5487-4BC5-9802-6BB5858C9EF6}"/>
              </a:ext>
            </a:extLst>
          </p:cNvPr>
          <p:cNvSpPr>
            <a:spLocks noGrp="1"/>
          </p:cNvSpPr>
          <p:nvPr>
            <p:ph type="sldNum" sz="quarter" idx="12"/>
          </p:nvPr>
        </p:nvSpPr>
        <p:spPr/>
        <p:txBody>
          <a:bodyPr/>
          <a:lstStyle/>
          <a:p>
            <a:fld id="{327B82E6-D26E-4418-97CB-74EC09CA2C4C}" type="slidenum">
              <a:rPr lang="en-US" smtClean="0"/>
              <a:t>‹#›</a:t>
            </a:fld>
            <a:endParaRPr lang="en-US"/>
          </a:p>
        </p:txBody>
      </p:sp>
    </p:spTree>
    <p:extLst>
      <p:ext uri="{BB962C8B-B14F-4D97-AF65-F5344CB8AC3E}">
        <p14:creationId xmlns:p14="http://schemas.microsoft.com/office/powerpoint/2010/main" val="32086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8830E-8F5A-46C2-92E3-0AEA40104ECC}"/>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279711-0345-4A64-8FB6-8F2D40D4B0A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5E813A-72F1-454A-B0C1-275AB9E0AB87}"/>
              </a:ext>
            </a:extLst>
          </p:cNvPr>
          <p:cNvSpPr>
            <a:spLocks noGrp="1"/>
          </p:cNvSpPr>
          <p:nvPr>
            <p:ph type="dt" sz="half" idx="10"/>
          </p:nvPr>
        </p:nvSpPr>
        <p:spPr>
          <a:xfrm>
            <a:off x="838200" y="6356350"/>
            <a:ext cx="2743200" cy="365125"/>
          </a:xfrm>
          <a:prstGeom prst="rect">
            <a:avLst/>
          </a:prstGeom>
        </p:spPr>
        <p:txBody>
          <a:bodyPr/>
          <a:lstStyle/>
          <a:p>
            <a:fld id="{DFEC7049-E865-4385-A62E-F784E35B7595}" type="datetimeFigureOut">
              <a:rPr lang="en-US" smtClean="0"/>
              <a:t>9/1/2022</a:t>
            </a:fld>
            <a:endParaRPr lang="en-US"/>
          </a:p>
        </p:txBody>
      </p:sp>
      <p:sp>
        <p:nvSpPr>
          <p:cNvPr id="5" name="Footer Placeholder 4">
            <a:extLst>
              <a:ext uri="{FF2B5EF4-FFF2-40B4-BE49-F238E27FC236}">
                <a16:creationId xmlns:a16="http://schemas.microsoft.com/office/drawing/2014/main" id="{BF94FF2A-FFA4-4545-A051-AC519586298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58C3355-DB91-48BC-A880-6F4AEF7C4036}"/>
              </a:ext>
            </a:extLst>
          </p:cNvPr>
          <p:cNvSpPr>
            <a:spLocks noGrp="1"/>
          </p:cNvSpPr>
          <p:nvPr>
            <p:ph type="sldNum" sz="quarter" idx="12"/>
          </p:nvPr>
        </p:nvSpPr>
        <p:spPr>
          <a:xfrm>
            <a:off x="8610600" y="6356350"/>
            <a:ext cx="2743200" cy="365125"/>
          </a:xfrm>
          <a:prstGeom prst="rect">
            <a:avLst/>
          </a:prstGeom>
        </p:spPr>
        <p:txBody>
          <a:bodyPr/>
          <a:lstStyle/>
          <a:p>
            <a:fld id="{B13D3594-A90D-4CAF-9516-FC7E9D7B6FF4}" type="slidenum">
              <a:rPr lang="en-US" smtClean="0"/>
              <a:t>‹#›</a:t>
            </a:fld>
            <a:endParaRPr lang="en-US"/>
          </a:p>
        </p:txBody>
      </p:sp>
    </p:spTree>
    <p:extLst>
      <p:ext uri="{BB962C8B-B14F-4D97-AF65-F5344CB8AC3E}">
        <p14:creationId xmlns:p14="http://schemas.microsoft.com/office/powerpoint/2010/main" val="1864056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8B77C-2196-42F2-8980-DC754DE2B6FF}"/>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6CC2C169-4893-4DAA-BB17-FE298539B44E}"/>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71024B-B596-453B-838F-988107E62153}"/>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88EBC5-6C72-47B2-9CF7-6BF5B8520DCB}"/>
              </a:ext>
            </a:extLst>
          </p:cNvPr>
          <p:cNvSpPr>
            <a:spLocks noGrp="1"/>
          </p:cNvSpPr>
          <p:nvPr>
            <p:ph type="dt" sz="half" idx="10"/>
          </p:nvPr>
        </p:nvSpPr>
        <p:spPr>
          <a:xfrm>
            <a:off x="838200" y="6356350"/>
            <a:ext cx="2743200" cy="365125"/>
          </a:xfrm>
          <a:prstGeom prst="rect">
            <a:avLst/>
          </a:prstGeom>
        </p:spPr>
        <p:txBody>
          <a:bodyPr/>
          <a:lstStyle/>
          <a:p>
            <a:fld id="{DFEC7049-E865-4385-A62E-F784E35B7595}" type="datetimeFigureOut">
              <a:rPr lang="en-US" smtClean="0"/>
              <a:t>9/1/2022</a:t>
            </a:fld>
            <a:endParaRPr lang="en-US"/>
          </a:p>
        </p:txBody>
      </p:sp>
      <p:sp>
        <p:nvSpPr>
          <p:cNvPr id="6" name="Footer Placeholder 5">
            <a:extLst>
              <a:ext uri="{FF2B5EF4-FFF2-40B4-BE49-F238E27FC236}">
                <a16:creationId xmlns:a16="http://schemas.microsoft.com/office/drawing/2014/main" id="{DA6ACBFD-3D9C-48B3-8DF4-C458C7C2043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58B6FBDC-FE2C-4B57-A30D-3156B08FA4AD}"/>
              </a:ext>
            </a:extLst>
          </p:cNvPr>
          <p:cNvSpPr>
            <a:spLocks noGrp="1"/>
          </p:cNvSpPr>
          <p:nvPr>
            <p:ph type="sldNum" sz="quarter" idx="12"/>
          </p:nvPr>
        </p:nvSpPr>
        <p:spPr>
          <a:xfrm>
            <a:off x="8610600" y="6356350"/>
            <a:ext cx="2743200" cy="365125"/>
          </a:xfrm>
          <a:prstGeom prst="rect">
            <a:avLst/>
          </a:prstGeom>
        </p:spPr>
        <p:txBody>
          <a:bodyPr/>
          <a:lstStyle/>
          <a:p>
            <a:fld id="{B13D3594-A90D-4CAF-9516-FC7E9D7B6FF4}" type="slidenum">
              <a:rPr lang="en-US" smtClean="0"/>
              <a:t>‹#›</a:t>
            </a:fld>
            <a:endParaRPr lang="en-US"/>
          </a:p>
        </p:txBody>
      </p:sp>
    </p:spTree>
    <p:extLst>
      <p:ext uri="{BB962C8B-B14F-4D97-AF65-F5344CB8AC3E}">
        <p14:creationId xmlns:p14="http://schemas.microsoft.com/office/powerpoint/2010/main" val="138598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B7899-2820-42F4-A7B0-9ABEB64678C2}"/>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32F9D616-54AB-4C1E-96A5-E0A17E5445E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BB5DC2-E8A1-4723-A696-B1E194DE09A3}"/>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385389-4EC2-4600-AE06-39C9666C231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6C35F2-E68A-4D71-B608-CA02A93CA848}"/>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E09B7B-B5AF-46E9-9133-A956ACE0540B}"/>
              </a:ext>
            </a:extLst>
          </p:cNvPr>
          <p:cNvSpPr>
            <a:spLocks noGrp="1"/>
          </p:cNvSpPr>
          <p:nvPr>
            <p:ph type="dt" sz="half" idx="10"/>
          </p:nvPr>
        </p:nvSpPr>
        <p:spPr>
          <a:xfrm>
            <a:off x="838200" y="6356350"/>
            <a:ext cx="2743200" cy="365125"/>
          </a:xfrm>
          <a:prstGeom prst="rect">
            <a:avLst/>
          </a:prstGeom>
        </p:spPr>
        <p:txBody>
          <a:bodyPr/>
          <a:lstStyle/>
          <a:p>
            <a:fld id="{DFEC7049-E865-4385-A62E-F784E35B7595}" type="datetimeFigureOut">
              <a:rPr lang="en-US" smtClean="0"/>
              <a:t>9/1/2022</a:t>
            </a:fld>
            <a:endParaRPr lang="en-US"/>
          </a:p>
        </p:txBody>
      </p:sp>
      <p:sp>
        <p:nvSpPr>
          <p:cNvPr id="8" name="Footer Placeholder 7">
            <a:extLst>
              <a:ext uri="{FF2B5EF4-FFF2-40B4-BE49-F238E27FC236}">
                <a16:creationId xmlns:a16="http://schemas.microsoft.com/office/drawing/2014/main" id="{23ACF3C5-5551-4B09-B11C-160B6B37A43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58D7B07B-A4D7-4F96-BC08-102F5CD551A9}"/>
              </a:ext>
            </a:extLst>
          </p:cNvPr>
          <p:cNvSpPr>
            <a:spLocks noGrp="1"/>
          </p:cNvSpPr>
          <p:nvPr>
            <p:ph type="sldNum" sz="quarter" idx="12"/>
          </p:nvPr>
        </p:nvSpPr>
        <p:spPr>
          <a:xfrm>
            <a:off x="8610600" y="6356350"/>
            <a:ext cx="2743200" cy="365125"/>
          </a:xfrm>
          <a:prstGeom prst="rect">
            <a:avLst/>
          </a:prstGeom>
        </p:spPr>
        <p:txBody>
          <a:bodyPr/>
          <a:lstStyle/>
          <a:p>
            <a:fld id="{B13D3594-A90D-4CAF-9516-FC7E9D7B6FF4}" type="slidenum">
              <a:rPr lang="en-US" smtClean="0"/>
              <a:t>‹#›</a:t>
            </a:fld>
            <a:endParaRPr lang="en-US"/>
          </a:p>
        </p:txBody>
      </p:sp>
    </p:spTree>
    <p:extLst>
      <p:ext uri="{BB962C8B-B14F-4D97-AF65-F5344CB8AC3E}">
        <p14:creationId xmlns:p14="http://schemas.microsoft.com/office/powerpoint/2010/main" val="1550010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6E916-A5A9-4C70-A122-7F8E26A14A7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E802F8F1-B8A6-4A03-B4CD-5A09B561DD1A}"/>
              </a:ext>
            </a:extLst>
          </p:cNvPr>
          <p:cNvSpPr>
            <a:spLocks noGrp="1"/>
          </p:cNvSpPr>
          <p:nvPr>
            <p:ph type="dt" sz="half" idx="10"/>
          </p:nvPr>
        </p:nvSpPr>
        <p:spPr>
          <a:xfrm>
            <a:off x="838200" y="6356350"/>
            <a:ext cx="2743200" cy="365125"/>
          </a:xfrm>
          <a:prstGeom prst="rect">
            <a:avLst/>
          </a:prstGeom>
        </p:spPr>
        <p:txBody>
          <a:bodyPr/>
          <a:lstStyle/>
          <a:p>
            <a:fld id="{DFEC7049-E865-4385-A62E-F784E35B7595}" type="datetimeFigureOut">
              <a:rPr lang="en-US" smtClean="0"/>
              <a:t>9/1/2022</a:t>
            </a:fld>
            <a:endParaRPr lang="en-US"/>
          </a:p>
        </p:txBody>
      </p:sp>
      <p:sp>
        <p:nvSpPr>
          <p:cNvPr id="4" name="Footer Placeholder 3">
            <a:extLst>
              <a:ext uri="{FF2B5EF4-FFF2-40B4-BE49-F238E27FC236}">
                <a16:creationId xmlns:a16="http://schemas.microsoft.com/office/drawing/2014/main" id="{33EA868C-C1C1-4997-B5E7-90D1350E0EC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EC5787DB-0B65-416E-87A1-B86DE7A14D14}"/>
              </a:ext>
            </a:extLst>
          </p:cNvPr>
          <p:cNvSpPr>
            <a:spLocks noGrp="1"/>
          </p:cNvSpPr>
          <p:nvPr>
            <p:ph type="sldNum" sz="quarter" idx="12"/>
          </p:nvPr>
        </p:nvSpPr>
        <p:spPr>
          <a:xfrm>
            <a:off x="8610600" y="6356350"/>
            <a:ext cx="2743200" cy="365125"/>
          </a:xfrm>
          <a:prstGeom prst="rect">
            <a:avLst/>
          </a:prstGeom>
        </p:spPr>
        <p:txBody>
          <a:bodyPr/>
          <a:lstStyle/>
          <a:p>
            <a:fld id="{B13D3594-A90D-4CAF-9516-FC7E9D7B6FF4}" type="slidenum">
              <a:rPr lang="en-US" smtClean="0"/>
              <a:t>‹#›</a:t>
            </a:fld>
            <a:endParaRPr lang="en-US"/>
          </a:p>
        </p:txBody>
      </p:sp>
    </p:spTree>
    <p:extLst>
      <p:ext uri="{BB962C8B-B14F-4D97-AF65-F5344CB8AC3E}">
        <p14:creationId xmlns:p14="http://schemas.microsoft.com/office/powerpoint/2010/main" val="1720918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3C8BA3-D4A5-45B0-B970-B2B44F9EA0E6}"/>
              </a:ext>
            </a:extLst>
          </p:cNvPr>
          <p:cNvSpPr>
            <a:spLocks noGrp="1"/>
          </p:cNvSpPr>
          <p:nvPr>
            <p:ph type="dt" sz="half" idx="10"/>
          </p:nvPr>
        </p:nvSpPr>
        <p:spPr>
          <a:xfrm>
            <a:off x="838200" y="6356350"/>
            <a:ext cx="2743200" cy="365125"/>
          </a:xfrm>
          <a:prstGeom prst="rect">
            <a:avLst/>
          </a:prstGeom>
        </p:spPr>
        <p:txBody>
          <a:bodyPr/>
          <a:lstStyle/>
          <a:p>
            <a:fld id="{DFEC7049-E865-4385-A62E-F784E35B7595}" type="datetimeFigureOut">
              <a:rPr lang="en-US" smtClean="0"/>
              <a:t>9/1/2022</a:t>
            </a:fld>
            <a:endParaRPr lang="en-US"/>
          </a:p>
        </p:txBody>
      </p:sp>
      <p:sp>
        <p:nvSpPr>
          <p:cNvPr id="3" name="Footer Placeholder 2">
            <a:extLst>
              <a:ext uri="{FF2B5EF4-FFF2-40B4-BE49-F238E27FC236}">
                <a16:creationId xmlns:a16="http://schemas.microsoft.com/office/drawing/2014/main" id="{9FCE9E2F-0B86-4435-91B2-CA1395B4295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BD53D772-BFDD-4FF0-9D6A-D1F510E2320F}"/>
              </a:ext>
            </a:extLst>
          </p:cNvPr>
          <p:cNvSpPr>
            <a:spLocks noGrp="1"/>
          </p:cNvSpPr>
          <p:nvPr>
            <p:ph type="sldNum" sz="quarter" idx="12"/>
          </p:nvPr>
        </p:nvSpPr>
        <p:spPr>
          <a:xfrm>
            <a:off x="8610600" y="6356350"/>
            <a:ext cx="2743200" cy="365125"/>
          </a:xfrm>
          <a:prstGeom prst="rect">
            <a:avLst/>
          </a:prstGeom>
        </p:spPr>
        <p:txBody>
          <a:bodyPr/>
          <a:lstStyle/>
          <a:p>
            <a:fld id="{B13D3594-A90D-4CAF-9516-FC7E9D7B6FF4}" type="slidenum">
              <a:rPr lang="en-US" smtClean="0"/>
              <a:t>‹#›</a:t>
            </a:fld>
            <a:endParaRPr lang="en-US"/>
          </a:p>
        </p:txBody>
      </p:sp>
    </p:spTree>
    <p:extLst>
      <p:ext uri="{BB962C8B-B14F-4D97-AF65-F5344CB8AC3E}">
        <p14:creationId xmlns:p14="http://schemas.microsoft.com/office/powerpoint/2010/main" val="1570996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66CC4-B2BB-4B30-BB05-0390510D0CD0}"/>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F9A291-DCFB-4039-8854-18C9783ADB11}"/>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C8EF04-AD05-418D-B6BE-D2B3D44E75F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BBA05E-8B63-43AD-9E18-07D2C1A8ED87}"/>
              </a:ext>
            </a:extLst>
          </p:cNvPr>
          <p:cNvSpPr>
            <a:spLocks noGrp="1"/>
          </p:cNvSpPr>
          <p:nvPr>
            <p:ph type="dt" sz="half" idx="10"/>
          </p:nvPr>
        </p:nvSpPr>
        <p:spPr>
          <a:xfrm>
            <a:off x="838200" y="6356350"/>
            <a:ext cx="2743200" cy="365125"/>
          </a:xfrm>
          <a:prstGeom prst="rect">
            <a:avLst/>
          </a:prstGeom>
        </p:spPr>
        <p:txBody>
          <a:bodyPr/>
          <a:lstStyle/>
          <a:p>
            <a:fld id="{DFEC7049-E865-4385-A62E-F784E35B7595}" type="datetimeFigureOut">
              <a:rPr lang="en-US" smtClean="0"/>
              <a:t>9/1/2022</a:t>
            </a:fld>
            <a:endParaRPr lang="en-US"/>
          </a:p>
        </p:txBody>
      </p:sp>
      <p:sp>
        <p:nvSpPr>
          <p:cNvPr id="6" name="Footer Placeholder 5">
            <a:extLst>
              <a:ext uri="{FF2B5EF4-FFF2-40B4-BE49-F238E27FC236}">
                <a16:creationId xmlns:a16="http://schemas.microsoft.com/office/drawing/2014/main" id="{FD3C4F50-AF93-4006-86A9-89D0A3D58AB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9F3DBE96-A977-4290-B58C-0E348F50FA03}"/>
              </a:ext>
            </a:extLst>
          </p:cNvPr>
          <p:cNvSpPr>
            <a:spLocks noGrp="1"/>
          </p:cNvSpPr>
          <p:nvPr>
            <p:ph type="sldNum" sz="quarter" idx="12"/>
          </p:nvPr>
        </p:nvSpPr>
        <p:spPr>
          <a:xfrm>
            <a:off x="8610600" y="6356350"/>
            <a:ext cx="2743200" cy="365125"/>
          </a:xfrm>
          <a:prstGeom prst="rect">
            <a:avLst/>
          </a:prstGeom>
        </p:spPr>
        <p:txBody>
          <a:bodyPr/>
          <a:lstStyle/>
          <a:p>
            <a:fld id="{B13D3594-A90D-4CAF-9516-FC7E9D7B6FF4}" type="slidenum">
              <a:rPr lang="en-US" smtClean="0"/>
              <a:t>‹#›</a:t>
            </a:fld>
            <a:endParaRPr lang="en-US"/>
          </a:p>
        </p:txBody>
      </p:sp>
    </p:spTree>
    <p:extLst>
      <p:ext uri="{BB962C8B-B14F-4D97-AF65-F5344CB8AC3E}">
        <p14:creationId xmlns:p14="http://schemas.microsoft.com/office/powerpoint/2010/main" val="1902917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129A2-10BF-444E-8E43-2CFE5E312F6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07E169-4FED-4C4C-BC1F-B5172314F63D}"/>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1ED071-EDF4-4B95-BF15-F9C5CEBA60CC}"/>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669039-A904-44F6-ABEC-7161971777D2}"/>
              </a:ext>
            </a:extLst>
          </p:cNvPr>
          <p:cNvSpPr>
            <a:spLocks noGrp="1"/>
          </p:cNvSpPr>
          <p:nvPr>
            <p:ph type="dt" sz="half" idx="10"/>
          </p:nvPr>
        </p:nvSpPr>
        <p:spPr>
          <a:xfrm>
            <a:off x="838200" y="6356350"/>
            <a:ext cx="2743200" cy="365125"/>
          </a:xfrm>
          <a:prstGeom prst="rect">
            <a:avLst/>
          </a:prstGeom>
        </p:spPr>
        <p:txBody>
          <a:bodyPr/>
          <a:lstStyle/>
          <a:p>
            <a:fld id="{DFEC7049-E865-4385-A62E-F784E35B7595}" type="datetimeFigureOut">
              <a:rPr lang="en-US" smtClean="0"/>
              <a:t>9/1/2022</a:t>
            </a:fld>
            <a:endParaRPr lang="en-US"/>
          </a:p>
        </p:txBody>
      </p:sp>
      <p:sp>
        <p:nvSpPr>
          <p:cNvPr id="6" name="Footer Placeholder 5">
            <a:extLst>
              <a:ext uri="{FF2B5EF4-FFF2-40B4-BE49-F238E27FC236}">
                <a16:creationId xmlns:a16="http://schemas.microsoft.com/office/drawing/2014/main" id="{79A10706-F239-48A4-8DBB-A67883727B8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671A64F-8C00-4117-A2F8-FAA00413BD30}"/>
              </a:ext>
            </a:extLst>
          </p:cNvPr>
          <p:cNvSpPr>
            <a:spLocks noGrp="1"/>
          </p:cNvSpPr>
          <p:nvPr>
            <p:ph type="sldNum" sz="quarter" idx="12"/>
          </p:nvPr>
        </p:nvSpPr>
        <p:spPr>
          <a:xfrm>
            <a:off x="8610600" y="6356350"/>
            <a:ext cx="2743200" cy="365125"/>
          </a:xfrm>
          <a:prstGeom prst="rect">
            <a:avLst/>
          </a:prstGeom>
        </p:spPr>
        <p:txBody>
          <a:bodyPr/>
          <a:lstStyle/>
          <a:p>
            <a:fld id="{B13D3594-A90D-4CAF-9516-FC7E9D7B6FF4}" type="slidenum">
              <a:rPr lang="en-US" smtClean="0"/>
              <a:t>‹#›</a:t>
            </a:fld>
            <a:endParaRPr lang="en-US"/>
          </a:p>
        </p:txBody>
      </p:sp>
    </p:spTree>
    <p:extLst>
      <p:ext uri="{BB962C8B-B14F-4D97-AF65-F5344CB8AC3E}">
        <p14:creationId xmlns:p14="http://schemas.microsoft.com/office/powerpoint/2010/main" val="3974472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DF6733E-7B94-4CED-92B9-CD18058F2DC9}"/>
              </a:ext>
            </a:extLst>
          </p:cNvPr>
          <p:cNvSpPr txBox="1"/>
          <p:nvPr userDrawn="1"/>
        </p:nvSpPr>
        <p:spPr>
          <a:xfrm rot="19774703">
            <a:off x="201644" y="611932"/>
            <a:ext cx="2843779" cy="1569660"/>
          </a:xfrm>
          <a:prstGeom prst="rect">
            <a:avLst/>
          </a:prstGeom>
          <a:noFill/>
        </p:spPr>
        <p:txBody>
          <a:bodyPr wrap="square" rtlCol="0">
            <a:spAutoFit/>
          </a:bodyPr>
          <a:lstStyle/>
          <a:p>
            <a:r>
              <a:rPr lang="en-US" sz="9600" dirty="0">
                <a:solidFill>
                  <a:schemeClr val="bg1">
                    <a:lumMod val="85000"/>
                  </a:schemeClr>
                </a:solidFill>
              </a:rPr>
              <a:t>stake</a:t>
            </a:r>
          </a:p>
        </p:txBody>
      </p:sp>
      <p:sp>
        <p:nvSpPr>
          <p:cNvPr id="8" name="Rectangle 7">
            <a:extLst>
              <a:ext uri="{FF2B5EF4-FFF2-40B4-BE49-F238E27FC236}">
                <a16:creationId xmlns:a16="http://schemas.microsoft.com/office/drawing/2014/main" id="{9B5F25E9-8E91-415A-9754-B2FD4AD62AAD}"/>
              </a:ext>
            </a:extLst>
          </p:cNvPr>
          <p:cNvSpPr/>
          <p:nvPr userDrawn="1"/>
        </p:nvSpPr>
        <p:spPr>
          <a:xfrm>
            <a:off x="0" y="6371303"/>
            <a:ext cx="12192000" cy="486697"/>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1622592"/>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466715-6D54-4BC2-A18E-2A750C0BA4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9C83B7-388C-41BF-BCDE-C253BEFDA4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E5265D-B2C2-4B54-B964-575BEF6F28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7C6144-3B5C-45B1-80F2-8624EAE6B9C8}" type="datetimeFigureOut">
              <a:rPr lang="en-US" smtClean="0"/>
              <a:t>9/1/2022</a:t>
            </a:fld>
            <a:endParaRPr lang="en-US"/>
          </a:p>
        </p:txBody>
      </p:sp>
      <p:sp>
        <p:nvSpPr>
          <p:cNvPr id="5" name="Footer Placeholder 4">
            <a:extLst>
              <a:ext uri="{FF2B5EF4-FFF2-40B4-BE49-F238E27FC236}">
                <a16:creationId xmlns:a16="http://schemas.microsoft.com/office/drawing/2014/main" id="{4F2A8F07-738B-4476-B11C-23E59B9868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135E9C6-4631-4456-B826-E5C3C35CDE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7B82E6-D26E-4418-97CB-74EC09CA2C4C}" type="slidenum">
              <a:rPr lang="en-US" smtClean="0"/>
              <a:t>‹#›</a:t>
            </a:fld>
            <a:endParaRPr lang="en-US"/>
          </a:p>
        </p:txBody>
      </p:sp>
    </p:spTree>
    <p:extLst>
      <p:ext uri="{BB962C8B-B14F-4D97-AF65-F5344CB8AC3E}">
        <p14:creationId xmlns:p14="http://schemas.microsoft.com/office/powerpoint/2010/main" val="9675131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topratedforexbrokers.com/education-and-guides/eur-usd/" TargetMode="External"/><Relationship Id="rId2" Type="http://schemas.openxmlformats.org/officeDocument/2006/relationships/hyperlink" Target="https://www.topratedforexbrokers.com/education-and-guides/trading-majors-and-crosses/" TargetMode="External"/><Relationship Id="rId1" Type="http://schemas.openxmlformats.org/officeDocument/2006/relationships/slideLayout" Target="../slideLayouts/slideLayout2.xml"/><Relationship Id="rId5" Type="http://schemas.openxmlformats.org/officeDocument/2006/relationships/hyperlink" Target="https://www.topratedforexbrokers.com/education-and-guides/swaps-and-spreads/" TargetMode="External"/><Relationship Id="rId4" Type="http://schemas.openxmlformats.org/officeDocument/2006/relationships/hyperlink" Target="https://www.topratedforexbrokers.com/education-and-guides/leverage-and-margi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www.topratedforexbrokers.com/education-and-guides/bullish-bearish-setup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254AC05-8627-4D30-B88E-2F55C307DC0F}"/>
              </a:ext>
            </a:extLst>
          </p:cNvPr>
          <p:cNvSpPr txBox="1"/>
          <p:nvPr/>
        </p:nvSpPr>
        <p:spPr>
          <a:xfrm>
            <a:off x="589934" y="467427"/>
            <a:ext cx="2965939" cy="461665"/>
          </a:xfrm>
          <a:prstGeom prst="rect">
            <a:avLst/>
          </a:prstGeom>
          <a:noFill/>
        </p:spPr>
        <p:txBody>
          <a:bodyPr wrap="square" rtlCol="0">
            <a:spAutoFit/>
          </a:bodyPr>
          <a:lstStyle/>
          <a:p>
            <a:r>
              <a:rPr lang="en-US" sz="2400" b="1" dirty="0">
                <a:solidFill>
                  <a:schemeClr val="accent1">
                    <a:lumMod val="75000"/>
                  </a:schemeClr>
                </a:solidFill>
              </a:rPr>
              <a:t>Definition of terms</a:t>
            </a:r>
          </a:p>
        </p:txBody>
      </p:sp>
      <p:sp>
        <p:nvSpPr>
          <p:cNvPr id="2" name="TextBox 1">
            <a:extLst>
              <a:ext uri="{FF2B5EF4-FFF2-40B4-BE49-F238E27FC236}">
                <a16:creationId xmlns:a16="http://schemas.microsoft.com/office/drawing/2014/main" id="{39C7FDA2-D18F-440B-A30B-0DFA4F1E7064}"/>
              </a:ext>
            </a:extLst>
          </p:cNvPr>
          <p:cNvSpPr txBox="1"/>
          <p:nvPr/>
        </p:nvSpPr>
        <p:spPr>
          <a:xfrm>
            <a:off x="693174" y="1148106"/>
            <a:ext cx="10805651" cy="5124480"/>
          </a:xfrm>
          <a:prstGeom prst="rect">
            <a:avLst/>
          </a:prstGeom>
          <a:noFill/>
        </p:spPr>
        <p:txBody>
          <a:bodyPr wrap="square" rtlCol="0">
            <a:spAutoFit/>
          </a:bodyPr>
          <a:lstStyle/>
          <a:p>
            <a:pPr algn="just"/>
            <a:r>
              <a:rPr lang="en-US" sz="1900" b="1" dirty="0"/>
              <a:t>Majors/minors </a:t>
            </a:r>
            <a:r>
              <a:rPr lang="en-US" sz="1900" dirty="0"/>
              <a:t>– Currency pairs are generally split into two different categories. </a:t>
            </a:r>
            <a:r>
              <a:rPr lang="en-US" sz="1900" dirty="0">
                <a:hlinkClick r:id="rId2"/>
              </a:rPr>
              <a:t>Major currency pairs</a:t>
            </a:r>
            <a:r>
              <a:rPr lang="en-US" sz="1900" dirty="0"/>
              <a:t> all involve the US dollar and are more frequently traded. Minor currency pairs are those which don’t include the dollar.</a:t>
            </a:r>
          </a:p>
          <a:p>
            <a:pPr algn="just"/>
            <a:endParaRPr lang="en-US" sz="1900" dirty="0"/>
          </a:p>
          <a:p>
            <a:pPr algn="just"/>
            <a:r>
              <a:rPr lang="en-US" sz="1900" b="1" dirty="0"/>
              <a:t>Base and quote currencies</a:t>
            </a:r>
            <a:r>
              <a:rPr lang="en-US" sz="1900" dirty="0"/>
              <a:t> – In a currency pair, the first currency is known as the base currency and the second is referred to as the quote currency. So, in </a:t>
            </a:r>
            <a:r>
              <a:rPr lang="en-US" sz="1900" dirty="0">
                <a:hlinkClick r:id="rId3"/>
              </a:rPr>
              <a:t>the EUR/USD pair</a:t>
            </a:r>
            <a:r>
              <a:rPr lang="en-US" sz="1900" dirty="0"/>
              <a:t>, the euro would be the base currency and the US dollar would be the quote currency.</a:t>
            </a:r>
          </a:p>
          <a:p>
            <a:pPr algn="just"/>
            <a:endParaRPr lang="en-US" sz="1900" dirty="0"/>
          </a:p>
          <a:p>
            <a:pPr algn="just"/>
            <a:r>
              <a:rPr lang="en-US" sz="1900" b="1" dirty="0"/>
              <a:t>Bid and ask </a:t>
            </a:r>
            <a:r>
              <a:rPr lang="en-US" sz="1900" dirty="0"/>
              <a:t>– Every currency pair has two price quotes. The bid price represents how much of the quote currency the broker is willing to pay to buy the base currency from you. The ask price represents the amount of quote currency the broker is willing to accept to sell you the base currency.</a:t>
            </a:r>
            <a:r>
              <a:rPr lang="en-US" sz="1900" b="1" dirty="0"/>
              <a:t> </a:t>
            </a:r>
          </a:p>
          <a:p>
            <a:pPr algn="just"/>
            <a:endParaRPr lang="en-US" sz="1900" b="1" dirty="0"/>
          </a:p>
          <a:p>
            <a:pPr algn="just"/>
            <a:r>
              <a:rPr lang="en-US" sz="1900" b="1" dirty="0"/>
              <a:t>Margin </a:t>
            </a:r>
            <a:r>
              <a:rPr lang="en-US" sz="1900" dirty="0"/>
              <a:t>– This refers to the initial deposit you need to make in a trade, in order to utilize leverage.</a:t>
            </a:r>
          </a:p>
          <a:p>
            <a:pPr algn="just"/>
            <a:r>
              <a:rPr lang="en-US" sz="1900" dirty="0"/>
              <a:t> </a:t>
            </a:r>
            <a:r>
              <a:rPr lang="en-US" sz="1900" dirty="0">
                <a:hlinkClick r:id="rId4"/>
              </a:rPr>
              <a:t>Margin requirements</a:t>
            </a:r>
            <a:r>
              <a:rPr lang="en-US" sz="1900" dirty="0"/>
              <a:t> are expressed as a percentage of the whole trading position.</a:t>
            </a:r>
          </a:p>
          <a:p>
            <a:pPr algn="just"/>
            <a:endParaRPr lang="en-US" sz="2100" dirty="0"/>
          </a:p>
          <a:p>
            <a:pPr algn="just"/>
            <a:r>
              <a:rPr lang="en-US" sz="1900" b="1" dirty="0"/>
              <a:t>Spread</a:t>
            </a:r>
            <a:r>
              <a:rPr lang="en-US" sz="1900" dirty="0"/>
              <a:t> – The difference between the bid and ask price is known as the </a:t>
            </a:r>
            <a:r>
              <a:rPr lang="en-US" sz="1900" dirty="0">
                <a:hlinkClick r:id="rId5"/>
              </a:rPr>
              <a:t>spread</a:t>
            </a:r>
            <a:r>
              <a:rPr lang="en-US" sz="1900" dirty="0"/>
              <a:t>. This is expressed in pips.</a:t>
            </a:r>
            <a:r>
              <a:rPr lang="en-US" sz="1900" b="1" dirty="0"/>
              <a:t> </a:t>
            </a:r>
          </a:p>
          <a:p>
            <a:pPr algn="just"/>
            <a:endParaRPr lang="en-US" sz="2100" dirty="0"/>
          </a:p>
        </p:txBody>
      </p:sp>
    </p:spTree>
    <p:extLst>
      <p:ext uri="{BB962C8B-B14F-4D97-AF65-F5344CB8AC3E}">
        <p14:creationId xmlns:p14="http://schemas.microsoft.com/office/powerpoint/2010/main" val="2871684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69FA79D-8B38-43BE-8C7E-E9A334A3F949}"/>
              </a:ext>
            </a:extLst>
          </p:cNvPr>
          <p:cNvSpPr txBox="1"/>
          <p:nvPr/>
        </p:nvSpPr>
        <p:spPr>
          <a:xfrm>
            <a:off x="711610" y="455087"/>
            <a:ext cx="10768780" cy="5062924"/>
          </a:xfrm>
          <a:prstGeom prst="rect">
            <a:avLst/>
          </a:prstGeom>
          <a:noFill/>
        </p:spPr>
        <p:txBody>
          <a:bodyPr wrap="square" rtlCol="0">
            <a:spAutoFit/>
          </a:bodyPr>
          <a:lstStyle/>
          <a:p>
            <a:pPr algn="just"/>
            <a:endParaRPr lang="en-US" sz="1900" dirty="0"/>
          </a:p>
          <a:p>
            <a:pPr algn="just"/>
            <a:r>
              <a:rPr lang="en-US" sz="1900" b="1" dirty="0"/>
              <a:t>Slippage </a:t>
            </a:r>
            <a:r>
              <a:rPr lang="en-US" sz="1900" dirty="0"/>
              <a:t>– Slippage refers to situations in which you receive a different trade execution price than intended. This can happen for a number of reasons, including slow software and large order sizes. Slippage is neither positive or negative, the same term is used whether the execution price has fallen or risen.</a:t>
            </a:r>
          </a:p>
          <a:p>
            <a:pPr algn="just"/>
            <a:endParaRPr lang="en-US" sz="1900" dirty="0"/>
          </a:p>
          <a:p>
            <a:pPr algn="just"/>
            <a:r>
              <a:rPr lang="en-US" sz="1900" b="1" dirty="0"/>
              <a:t>Leverage </a:t>
            </a:r>
            <a:r>
              <a:rPr lang="en-US" sz="1900" dirty="0"/>
              <a:t>– When you make a trade with a forex broker, the broker offers you credit to hold a much larger trading position than you could afford with your own capital. Leverage rates are usually expressed as ratios, for example, 50:1. This means you can hold a position fifty times larger than your account balance.</a:t>
            </a:r>
            <a:r>
              <a:rPr lang="en-US" sz="1900" b="1" dirty="0"/>
              <a:t> </a:t>
            </a:r>
          </a:p>
          <a:p>
            <a:pPr algn="just"/>
            <a:endParaRPr lang="en-US" sz="1900" b="1" dirty="0"/>
          </a:p>
          <a:p>
            <a:pPr algn="just"/>
            <a:r>
              <a:rPr lang="en-US" sz="1900" b="1" dirty="0"/>
              <a:t>Pip</a:t>
            </a:r>
            <a:r>
              <a:rPr lang="en-US" sz="1900" dirty="0"/>
              <a:t> – The change in value between two currencies is expressed through a unit of measurement known as a pip. If the EUR/USD pair was to rise from $1.1001 to $1.1002, that increase of $0.0001 is equal to one pip. In major currency pairs, pips are the fourth decimal place in a quote.</a:t>
            </a:r>
          </a:p>
          <a:p>
            <a:pPr algn="just"/>
            <a:r>
              <a:rPr lang="en-US" sz="1900" b="1" dirty="0"/>
              <a:t> </a:t>
            </a:r>
            <a:endParaRPr lang="en-US" sz="1900" dirty="0"/>
          </a:p>
          <a:p>
            <a:pPr algn="just"/>
            <a:r>
              <a:rPr lang="en-US" sz="1900" b="1" dirty="0"/>
              <a:t>Lots </a:t>
            </a:r>
            <a:r>
              <a:rPr lang="en-US" sz="1900" dirty="0"/>
              <a:t>– Lots are the unit of measurement used to express trade size. There are three common lot sizes; a standard lot which is equal to $100,000 of a currency, a mini-lot which is equal to $10,000 of a currency, and a micro-lot which is equal to $1,000 of currency.</a:t>
            </a:r>
            <a:endParaRPr lang="en-US" sz="2100" b="1" dirty="0"/>
          </a:p>
          <a:p>
            <a:pPr algn="just"/>
            <a:endParaRPr lang="en-US" sz="1900" dirty="0"/>
          </a:p>
        </p:txBody>
      </p:sp>
    </p:spTree>
    <p:extLst>
      <p:ext uri="{BB962C8B-B14F-4D97-AF65-F5344CB8AC3E}">
        <p14:creationId xmlns:p14="http://schemas.microsoft.com/office/powerpoint/2010/main" val="2526100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A760F1-C825-420E-A3AF-709032A45362}"/>
              </a:ext>
            </a:extLst>
          </p:cNvPr>
          <p:cNvSpPr txBox="1"/>
          <p:nvPr/>
        </p:nvSpPr>
        <p:spPr>
          <a:xfrm>
            <a:off x="1043448" y="544482"/>
            <a:ext cx="10105103" cy="5401479"/>
          </a:xfrm>
          <a:prstGeom prst="rect">
            <a:avLst/>
          </a:prstGeom>
          <a:noFill/>
        </p:spPr>
        <p:txBody>
          <a:bodyPr wrap="square" rtlCol="0">
            <a:spAutoFit/>
          </a:bodyPr>
          <a:lstStyle/>
          <a:p>
            <a:r>
              <a:rPr lang="en-US" b="1" dirty="0"/>
              <a:t>Different Terms for Currency Pairs</a:t>
            </a:r>
          </a:p>
          <a:p>
            <a:endParaRPr lang="en-US" b="1" dirty="0"/>
          </a:p>
          <a:p>
            <a:endParaRPr lang="en-US" b="1" dirty="0"/>
          </a:p>
          <a:p>
            <a:pPr algn="just"/>
            <a:r>
              <a:rPr lang="en-US" sz="1900" dirty="0"/>
              <a:t>Different currencies and currency pairs have informal names, or nicknames, which are often used by traders and brokers. Below we’ve highlighted some of the most important ones:</a:t>
            </a:r>
          </a:p>
          <a:p>
            <a:pPr algn="just"/>
            <a:endParaRPr lang="en-US" sz="2100" dirty="0"/>
          </a:p>
          <a:p>
            <a:pPr algn="just"/>
            <a:endParaRPr lang="en-US" sz="2100" dirty="0"/>
          </a:p>
          <a:p>
            <a:r>
              <a:rPr lang="en-US" sz="2100" b="1" dirty="0"/>
              <a:t>GBP/USD</a:t>
            </a:r>
            <a:r>
              <a:rPr lang="en-US" sz="2100" dirty="0"/>
              <a:t> =            Cable</a:t>
            </a:r>
          </a:p>
          <a:p>
            <a:endParaRPr lang="en-US" sz="2100" dirty="0"/>
          </a:p>
          <a:p>
            <a:r>
              <a:rPr lang="en-US" sz="2100" b="1" dirty="0"/>
              <a:t>USD/CAD</a:t>
            </a:r>
            <a:r>
              <a:rPr lang="en-US" sz="2100" dirty="0"/>
              <a:t> =           </a:t>
            </a:r>
            <a:r>
              <a:rPr lang="en-US" sz="2100" dirty="0" err="1"/>
              <a:t>Loonie</a:t>
            </a:r>
            <a:r>
              <a:rPr lang="en-US" sz="2100" dirty="0"/>
              <a:t>    </a:t>
            </a:r>
          </a:p>
          <a:p>
            <a:endParaRPr lang="en-US" sz="2100" dirty="0"/>
          </a:p>
          <a:p>
            <a:r>
              <a:rPr lang="en-US" sz="2100" b="1" dirty="0"/>
              <a:t>NZD/USD</a:t>
            </a:r>
            <a:r>
              <a:rPr lang="en-US" sz="2100" dirty="0"/>
              <a:t> =            Kiwi</a:t>
            </a:r>
          </a:p>
          <a:p>
            <a:endParaRPr lang="en-US" sz="2100" dirty="0"/>
          </a:p>
          <a:p>
            <a:r>
              <a:rPr lang="en-US" sz="2100" b="1" dirty="0"/>
              <a:t>AUD/USD</a:t>
            </a:r>
            <a:r>
              <a:rPr lang="en-US" sz="2100" dirty="0"/>
              <a:t> =           Aussie</a:t>
            </a:r>
          </a:p>
          <a:p>
            <a:endParaRPr lang="en-US" sz="2100" dirty="0"/>
          </a:p>
          <a:p>
            <a:r>
              <a:rPr lang="en-US" sz="2100" b="1" dirty="0"/>
              <a:t>EUR/USD</a:t>
            </a:r>
            <a:r>
              <a:rPr lang="en-US" sz="2100" dirty="0"/>
              <a:t> =            Fiber</a:t>
            </a:r>
          </a:p>
          <a:p>
            <a:endParaRPr lang="en-US" dirty="0"/>
          </a:p>
        </p:txBody>
      </p:sp>
      <p:pic>
        <p:nvPicPr>
          <p:cNvPr id="1026" name="Picture 2" descr="Image result for Great Britain Flag">
            <a:extLst>
              <a:ext uri="{FF2B5EF4-FFF2-40B4-BE49-F238E27FC236}">
                <a16:creationId xmlns:a16="http://schemas.microsoft.com/office/drawing/2014/main" id="{53C593C7-DC97-48F3-9DD6-5F8281857C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55422" y="2694172"/>
            <a:ext cx="702854" cy="43776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Canadian Flag">
            <a:extLst>
              <a:ext uri="{FF2B5EF4-FFF2-40B4-BE49-F238E27FC236}">
                <a16:creationId xmlns:a16="http://schemas.microsoft.com/office/drawing/2014/main" id="{9960DA99-A16C-4EED-A040-527FD45B4F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5422" y="3352053"/>
            <a:ext cx="702854" cy="34928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Newzealand flag">
            <a:extLst>
              <a:ext uri="{FF2B5EF4-FFF2-40B4-BE49-F238E27FC236}">
                <a16:creationId xmlns:a16="http://schemas.microsoft.com/office/drawing/2014/main" id="{F4BA769B-9115-4B0D-94FD-EE8F93AC5E5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55422" y="3921453"/>
            <a:ext cx="702854" cy="36550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Australian flag">
            <a:extLst>
              <a:ext uri="{FF2B5EF4-FFF2-40B4-BE49-F238E27FC236}">
                <a16:creationId xmlns:a16="http://schemas.microsoft.com/office/drawing/2014/main" id="{A228EAA1-C99C-4545-9C90-E707A58107F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55422" y="4556048"/>
            <a:ext cx="702854" cy="365503"/>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Image result for European flag">
            <a:extLst>
              <a:ext uri="{FF2B5EF4-FFF2-40B4-BE49-F238E27FC236}">
                <a16:creationId xmlns:a16="http://schemas.microsoft.com/office/drawing/2014/main" id="{CB35B09C-0F75-4353-90AD-A8BA26A9161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55422" y="5190643"/>
            <a:ext cx="702854" cy="4377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3753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C8AC656-2226-4F75-BD8E-C8FEBDE9D866}"/>
              </a:ext>
            </a:extLst>
          </p:cNvPr>
          <p:cNvSpPr txBox="1"/>
          <p:nvPr/>
        </p:nvSpPr>
        <p:spPr>
          <a:xfrm>
            <a:off x="613287" y="420019"/>
            <a:ext cx="10965426" cy="4262705"/>
          </a:xfrm>
          <a:prstGeom prst="rect">
            <a:avLst/>
          </a:prstGeom>
          <a:noFill/>
        </p:spPr>
        <p:txBody>
          <a:bodyPr wrap="square" rtlCol="0">
            <a:spAutoFit/>
          </a:bodyPr>
          <a:lstStyle/>
          <a:p>
            <a:pPr algn="just"/>
            <a:r>
              <a:rPr lang="en-US" sz="2100" b="1" dirty="0"/>
              <a:t>FX Terminology Regarding Financial Market Movement</a:t>
            </a:r>
          </a:p>
          <a:p>
            <a:pPr algn="just"/>
            <a:endParaRPr lang="en-US" sz="2100" b="1" dirty="0"/>
          </a:p>
          <a:p>
            <a:pPr algn="just"/>
            <a:r>
              <a:rPr lang="en-US" sz="1900" dirty="0"/>
              <a:t>The following are special expressions or words both market participants and central bankers use when they refer to things that within the foreign exchange market, and financial markets in general.</a:t>
            </a:r>
          </a:p>
          <a:p>
            <a:pPr algn="just"/>
            <a:endParaRPr lang="en-US" sz="1900" dirty="0"/>
          </a:p>
          <a:p>
            <a:pPr algn="just"/>
            <a:r>
              <a:rPr lang="en-US" sz="1900" dirty="0">
                <a:solidFill>
                  <a:schemeClr val="accent1">
                    <a:lumMod val="75000"/>
                  </a:schemeClr>
                </a:solidFill>
              </a:rPr>
              <a:t>Long and Short</a:t>
            </a:r>
          </a:p>
          <a:p>
            <a:pPr algn="just"/>
            <a:endParaRPr lang="en-US" sz="1900" dirty="0">
              <a:solidFill>
                <a:schemeClr val="accent1">
                  <a:lumMod val="75000"/>
                </a:schemeClr>
              </a:solidFill>
            </a:endParaRPr>
          </a:p>
          <a:p>
            <a:pPr algn="just"/>
            <a:r>
              <a:rPr lang="en-US" sz="1900" dirty="0"/>
              <a:t>When a trader buys a currency pair, it is said that he/she is taking a long position, as the expectations are that the pair will move to the upside. If this does indeed happen, the trader makes a profit.</a:t>
            </a:r>
          </a:p>
          <a:p>
            <a:pPr algn="just"/>
            <a:r>
              <a:rPr lang="en-US" sz="1900" dirty="0"/>
              <a:t>If a trader sells a currency pair, it is said that he/she is going short, as the expectations are that the pair will move to the downside.</a:t>
            </a:r>
          </a:p>
          <a:p>
            <a:pPr algn="just"/>
            <a:endParaRPr lang="en-US" sz="2000" dirty="0">
              <a:solidFill>
                <a:schemeClr val="accent1">
                  <a:lumMod val="75000"/>
                </a:schemeClr>
              </a:solidFill>
            </a:endParaRPr>
          </a:p>
          <a:p>
            <a:pPr algn="just"/>
            <a:endParaRPr lang="en-US" sz="2000" dirty="0"/>
          </a:p>
          <a:p>
            <a:endParaRPr lang="en-US" dirty="0"/>
          </a:p>
        </p:txBody>
      </p:sp>
      <p:pic>
        <p:nvPicPr>
          <p:cNvPr id="3076" name="Picture 4" descr="Image result for up trend and down trend illustration">
            <a:extLst>
              <a:ext uri="{FF2B5EF4-FFF2-40B4-BE49-F238E27FC236}">
                <a16:creationId xmlns:a16="http://schemas.microsoft.com/office/drawing/2014/main" id="{298859CB-60FE-4E80-B74E-D5AE1BA511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76311" y="3938350"/>
            <a:ext cx="2708221" cy="1828799"/>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Image result for up trend and down trend illustration">
            <a:extLst>
              <a:ext uri="{FF2B5EF4-FFF2-40B4-BE49-F238E27FC236}">
                <a16:creationId xmlns:a16="http://schemas.microsoft.com/office/drawing/2014/main" id="{A94E9D1E-8EEE-4810-A9D0-16089C5F1CE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8109"/>
          <a:stretch/>
        </p:blipFill>
        <p:spPr bwMode="auto">
          <a:xfrm>
            <a:off x="1212493" y="3879246"/>
            <a:ext cx="3614959" cy="200578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11BB451-E3EE-45A3-AAF2-B88C8319DE80}"/>
              </a:ext>
            </a:extLst>
          </p:cNvPr>
          <p:cNvSpPr txBox="1"/>
          <p:nvPr/>
        </p:nvSpPr>
        <p:spPr>
          <a:xfrm>
            <a:off x="1686899" y="4483419"/>
            <a:ext cx="1333073" cy="369332"/>
          </a:xfrm>
          <a:prstGeom prst="rect">
            <a:avLst/>
          </a:prstGeom>
          <a:noFill/>
        </p:spPr>
        <p:txBody>
          <a:bodyPr wrap="square" rtlCol="0">
            <a:spAutoFit/>
          </a:bodyPr>
          <a:lstStyle/>
          <a:p>
            <a:r>
              <a:rPr lang="en-US" dirty="0">
                <a:solidFill>
                  <a:schemeClr val="accent1">
                    <a:lumMod val="75000"/>
                  </a:schemeClr>
                </a:solidFill>
              </a:rPr>
              <a:t>Long ( Buy )</a:t>
            </a:r>
          </a:p>
        </p:txBody>
      </p:sp>
      <p:sp>
        <p:nvSpPr>
          <p:cNvPr id="6" name="TextBox 5">
            <a:extLst>
              <a:ext uri="{FF2B5EF4-FFF2-40B4-BE49-F238E27FC236}">
                <a16:creationId xmlns:a16="http://schemas.microsoft.com/office/drawing/2014/main" id="{AEF4CFBF-A3B6-420E-AE9B-8E8AB8D9B571}"/>
              </a:ext>
            </a:extLst>
          </p:cNvPr>
          <p:cNvSpPr txBox="1"/>
          <p:nvPr/>
        </p:nvSpPr>
        <p:spPr>
          <a:xfrm>
            <a:off x="8608376" y="4483418"/>
            <a:ext cx="1489587" cy="369332"/>
          </a:xfrm>
          <a:prstGeom prst="rect">
            <a:avLst/>
          </a:prstGeom>
          <a:noFill/>
        </p:spPr>
        <p:txBody>
          <a:bodyPr wrap="square" rtlCol="0">
            <a:spAutoFit/>
          </a:bodyPr>
          <a:lstStyle/>
          <a:p>
            <a:r>
              <a:rPr lang="en-US" dirty="0">
                <a:solidFill>
                  <a:schemeClr val="accent1">
                    <a:lumMod val="75000"/>
                  </a:schemeClr>
                </a:solidFill>
              </a:rPr>
              <a:t>Short ( Sell )</a:t>
            </a:r>
          </a:p>
        </p:txBody>
      </p:sp>
    </p:spTree>
    <p:extLst>
      <p:ext uri="{BB962C8B-B14F-4D97-AF65-F5344CB8AC3E}">
        <p14:creationId xmlns:p14="http://schemas.microsoft.com/office/powerpoint/2010/main" val="2375652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2CBFD29-1BAC-45CA-8022-3D4675AACFE0}"/>
              </a:ext>
            </a:extLst>
          </p:cNvPr>
          <p:cNvSpPr txBox="1"/>
          <p:nvPr/>
        </p:nvSpPr>
        <p:spPr>
          <a:xfrm>
            <a:off x="678426" y="766915"/>
            <a:ext cx="10736826" cy="3308598"/>
          </a:xfrm>
          <a:prstGeom prst="rect">
            <a:avLst/>
          </a:prstGeom>
          <a:noFill/>
        </p:spPr>
        <p:txBody>
          <a:bodyPr wrap="square" rtlCol="0">
            <a:spAutoFit/>
          </a:bodyPr>
          <a:lstStyle/>
          <a:p>
            <a:pPr algn="just"/>
            <a:r>
              <a:rPr lang="en-US" sz="2100" dirty="0">
                <a:solidFill>
                  <a:schemeClr val="accent1">
                    <a:lumMod val="75000"/>
                  </a:schemeClr>
                </a:solidFill>
              </a:rPr>
              <a:t>Bullish/Bearish and Hawkish/Dovish</a:t>
            </a:r>
          </a:p>
          <a:p>
            <a:pPr algn="just"/>
            <a:endParaRPr lang="en-US" sz="1900" dirty="0">
              <a:solidFill>
                <a:schemeClr val="accent1">
                  <a:lumMod val="75000"/>
                </a:schemeClr>
              </a:solidFill>
            </a:endParaRPr>
          </a:p>
          <a:p>
            <a:pPr algn="just"/>
            <a:r>
              <a:rPr lang="en-US" sz="1900" dirty="0"/>
              <a:t>A trader who takes a long position, or is thinking of taking a long position, has a bullish view of that currency pair; or he/she is bullish about that currency. For example, one can be bullish about the Euro and, in particular, bullish on the EUR/USD pair.</a:t>
            </a:r>
          </a:p>
          <a:p>
            <a:pPr algn="just"/>
            <a:r>
              <a:rPr lang="en-US" sz="1900" dirty="0"/>
              <a:t>The opposite of bullish is bearish, either about a certain currency or on a currency pair.</a:t>
            </a:r>
          </a:p>
          <a:p>
            <a:pPr algn="just"/>
            <a:r>
              <a:rPr lang="en-US" sz="1900" dirty="0"/>
              <a:t>A central banker can be neither bullish nor bearish, as it is not possible for them to have a position on the market. Therefore, a central banker’s position can be either </a:t>
            </a:r>
            <a:r>
              <a:rPr lang="en-US" sz="1900" dirty="0">
                <a:hlinkClick r:id="rId2"/>
              </a:rPr>
              <a:t>hawkish or dovish</a:t>
            </a:r>
            <a:r>
              <a:rPr lang="en-US" sz="1900" dirty="0"/>
              <a:t> (this being the equivalent of bullish or bearish respectively for the regular trader).</a:t>
            </a:r>
          </a:p>
          <a:p>
            <a:pPr algn="just"/>
            <a:endParaRPr lang="en-US" dirty="0"/>
          </a:p>
          <a:p>
            <a:endParaRPr lang="en-US" dirty="0"/>
          </a:p>
        </p:txBody>
      </p:sp>
      <p:pic>
        <p:nvPicPr>
          <p:cNvPr id="2056" name="Picture 8" descr="Image result for Bullish and bearish illustration">
            <a:extLst>
              <a:ext uri="{FF2B5EF4-FFF2-40B4-BE49-F238E27FC236}">
                <a16:creationId xmlns:a16="http://schemas.microsoft.com/office/drawing/2014/main" id="{C40AC6D5-1631-428D-BB55-9F6BBB9774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26558" y="3731342"/>
            <a:ext cx="6522474" cy="23597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84782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114</Words>
  <Application>Microsoft Office PowerPoint</Application>
  <PresentationFormat>Widescreen</PresentationFormat>
  <Paragraphs>50</Paragraphs>
  <Slides>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Calibri Light</vt:lpstr>
      <vt:lpstr>Office Theme</vt:lpstr>
      <vt:lpstr>Custom Design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37</cp:revision>
  <dcterms:created xsi:type="dcterms:W3CDTF">2022-08-30T07:41:39Z</dcterms:created>
  <dcterms:modified xsi:type="dcterms:W3CDTF">2022-09-01T13:50:20Z</dcterms:modified>
</cp:coreProperties>
</file>